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6" r:id="rId6"/>
    <p:sldId id="277" r:id="rId7"/>
    <p:sldId id="279" r:id="rId8"/>
    <p:sldId id="278" r:id="rId9"/>
    <p:sldId id="275" r:id="rId10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383C90"/>
    <a:srgbClr val="3B619F"/>
    <a:srgbClr val="33CC33"/>
    <a:srgbClr val="CC3300"/>
    <a:srgbClr val="FFFFCC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3D4AB-629B-4C8B-9E2F-CA20AAC3807D}" v="2" dt="2025-01-15T12:51:52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13" autoAdjust="0"/>
    <p:restoredTop sz="74860" autoAdjust="0"/>
  </p:normalViewPr>
  <p:slideViewPr>
    <p:cSldViewPr snapToGrid="0">
      <p:cViewPr varScale="1">
        <p:scale>
          <a:sx n="58" d="100"/>
          <a:sy n="58" d="100"/>
        </p:scale>
        <p:origin x="619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 snapToGrid="0">
      <p:cViewPr varScale="1">
        <p:scale>
          <a:sx n="80" d="100"/>
          <a:sy n="80" d="100"/>
        </p:scale>
        <p:origin x="-3918" y="-84"/>
      </p:cViewPr>
      <p:guideLst>
        <p:guide orient="horz" pos="3126"/>
        <p:guide pos="2141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ED1B-5840-4928-818F-66E46A784332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7809-137A-4D63-BDD4-963EC9D9F4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599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4F33F2-60D9-4DDD-A4FE-2A18DB20AF8E}" type="datetimeFigureOut">
              <a:rPr lang="en-GB"/>
              <a:pPr>
                <a:defRPr/>
              </a:pPr>
              <a:t>15/01/2025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6" tIns="44108" rIns="88216" bIns="441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216" tIns="44108" rIns="88216" bIns="441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16" tIns="44108" rIns="88216" bIns="4410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216" tIns="44108" rIns="88216" bIns="441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F6B809-A1A1-4BE1-9A2A-BAEF77754FEE}" type="slidenum">
              <a:rPr lang="en-GB" altLang="de-DE"/>
              <a:pPr>
                <a:defRPr/>
              </a:pPr>
              <a:t>‹#›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94356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6B809-A1A1-4BE1-9A2A-BAEF77754FEE}" type="slidenum">
              <a:rPr lang="en-GB" altLang="de-DE" smtClean="0"/>
              <a:pPr>
                <a:defRPr/>
              </a:pPr>
              <a:t>2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0310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6B809-A1A1-4BE1-9A2A-BAEF77754FEE}" type="slidenum">
              <a:rPr lang="en-GB" altLang="de-DE" smtClean="0"/>
              <a:pPr>
                <a:defRPr/>
              </a:pPr>
              <a:t>3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85200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99" y="-371232"/>
            <a:ext cx="12989980" cy="7229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2669656"/>
            <a:ext cx="10276928" cy="2486543"/>
          </a:xfrm>
        </p:spPr>
        <p:txBody>
          <a:bodyPr anchor="t">
            <a:normAutofit/>
          </a:bodyPr>
          <a:lstStyle>
            <a:lvl1pPr algn="l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6B6B7B-82E9-4809-A8FB-44F0977C112A}" type="datetime1">
              <a:rPr lang="en-GB" smtClean="0"/>
              <a:t>15/01/2025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Meeting, May 14,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Welle 7"/>
          <p:cNvSpPr/>
          <p:nvPr userDrawn="1"/>
        </p:nvSpPr>
        <p:spPr>
          <a:xfrm rot="10800000">
            <a:off x="-196386" y="5730615"/>
            <a:ext cx="12584772" cy="1851284"/>
          </a:xfrm>
          <a:prstGeom prst="wave">
            <a:avLst>
              <a:gd name="adj1" fmla="val 12500"/>
              <a:gd name="adj2" fmla="val 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  <a:endParaRPr lang="en-GB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50000" y="5977083"/>
            <a:ext cx="36349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latin typeface="+mj-lt"/>
              </a:rPr>
              <a:t>Presenter</a:t>
            </a:r>
            <a:endParaRPr lang="de-DE" b="1" dirty="0">
              <a:latin typeface="+mj-lt"/>
            </a:endParaRPr>
          </a:p>
          <a:p>
            <a:r>
              <a:rPr lang="de-DE" sz="2000" b="1" dirty="0">
                <a:latin typeface="+mj-lt"/>
              </a:rPr>
              <a:t>NN, Affiliation</a:t>
            </a:r>
            <a:r>
              <a:rPr lang="de-DE" sz="2000" b="1" baseline="0" dirty="0">
                <a:latin typeface="+mj-lt"/>
              </a:rPr>
              <a:t> (</a:t>
            </a:r>
            <a:r>
              <a:rPr lang="de-DE" sz="2000" b="1" baseline="0" dirty="0" err="1">
                <a:latin typeface="+mj-lt"/>
              </a:rPr>
              <a:t>change</a:t>
            </a:r>
            <a:r>
              <a:rPr lang="de-DE" sz="2000" b="1" baseline="0" dirty="0">
                <a:latin typeface="+mj-lt"/>
              </a:rPr>
              <a:t> on Master)</a:t>
            </a:r>
            <a:endParaRPr lang="en-GB" sz="2000" b="1" dirty="0">
              <a:latin typeface="+mj-lt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61100"/>
            <a:ext cx="1224000" cy="1224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6096000" y="6254081"/>
            <a:ext cx="589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latin typeface="+mj-lt"/>
              </a:rPr>
              <a:t>EMMC Horizon Europe Brokerage </a:t>
            </a:r>
            <a:r>
              <a:rPr lang="de-DE" sz="2000" b="1" dirty="0" err="1">
                <a:latin typeface="+mj-lt"/>
              </a:rPr>
              <a:t>event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53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Sechseck 14"/>
          <p:cNvSpPr>
            <a:spLocks noChangeAspect="1"/>
          </p:cNvSpPr>
          <p:nvPr userDrawn="1"/>
        </p:nvSpPr>
        <p:spPr>
          <a:xfrm rot="5400000">
            <a:off x="-682913" y="1866213"/>
            <a:ext cx="3977431" cy="3411359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20000">
                <a:schemeClr val="accent3">
                  <a:lumMod val="97000"/>
                  <a:lumOff val="3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chseck 5"/>
          <p:cNvSpPr>
            <a:spLocks noChangeAspect="1"/>
          </p:cNvSpPr>
          <p:nvPr userDrawn="1"/>
        </p:nvSpPr>
        <p:spPr>
          <a:xfrm rot="5400000">
            <a:off x="10059333" y="2603792"/>
            <a:ext cx="3977431" cy="3411359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95000"/>
                  <a:alpha val="50000"/>
                </a:schemeClr>
              </a:gs>
              <a:gs pos="20000">
                <a:schemeClr val="accent3">
                  <a:lumMod val="97000"/>
                  <a:lumOff val="3000"/>
                  <a:alpha val="0"/>
                </a:schemeClr>
              </a:gs>
              <a:gs pos="100000">
                <a:schemeClr val="accent3">
                  <a:lumMod val="60000"/>
                  <a:lumOff val="40000"/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381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80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7" b="3575"/>
          <a:stretch/>
        </p:blipFill>
        <p:spPr>
          <a:xfrm>
            <a:off x="1765740" y="1484925"/>
            <a:ext cx="7871707" cy="4712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0594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272141" cy="1346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5"/>
          <a:srcRect b="91509"/>
          <a:stretch/>
        </p:blipFill>
        <p:spPr>
          <a:xfrm>
            <a:off x="0" y="6362700"/>
            <a:ext cx="12199193" cy="495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2D2A77"/>
              </a:clrFrom>
              <a:clrTo>
                <a:srgbClr val="2D2A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1" y="61100"/>
            <a:ext cx="1239360" cy="122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65740" y="20637"/>
            <a:ext cx="9824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839199" y="6419411"/>
            <a:ext cx="2921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EMMC All Members Meeting, 16 June 2020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2172" y="6419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5A348F92-2135-4BB2-8493-409B86011E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302173" y="6419411"/>
            <a:ext cx="1145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0" dirty="0"/>
              <a:t>The European Materials</a:t>
            </a:r>
            <a:r>
              <a:rPr lang="de-DE" sz="1400" b="0" baseline="0" dirty="0"/>
              <a:t> Modelling Council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37883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173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173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173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173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572" y="3918857"/>
            <a:ext cx="10276928" cy="1834242"/>
          </a:xfrm>
        </p:spPr>
        <p:txBody>
          <a:bodyPr/>
          <a:lstStyle/>
          <a:p>
            <a:r>
              <a:rPr lang="en-GB" dirty="0"/>
              <a:t>Project idea,</a:t>
            </a:r>
            <a:br>
              <a:rPr lang="en-GB" dirty="0"/>
            </a:br>
            <a:r>
              <a:rPr lang="en-GB" dirty="0"/>
              <a:t>Competences offered and required</a:t>
            </a:r>
          </a:p>
        </p:txBody>
      </p:sp>
    </p:spTree>
    <p:extLst>
      <p:ext uri="{BB962C8B-B14F-4D97-AF65-F5344CB8AC3E}">
        <p14:creationId xmlns:p14="http://schemas.microsoft.com/office/powerpoint/2010/main" val="5164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Call Title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Draft Project Title</a:t>
            </a:r>
          </a:p>
          <a:p>
            <a:endParaRPr lang="en-GB" dirty="0"/>
          </a:p>
          <a:p>
            <a:r>
              <a:rPr lang="en-GB" dirty="0"/>
              <a:t>Lead Organisation</a:t>
            </a:r>
          </a:p>
          <a:p>
            <a:endParaRPr lang="en-GB" dirty="0"/>
          </a:p>
          <a:p>
            <a:r>
              <a:rPr lang="en-GB" dirty="0"/>
              <a:t>Contact details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idea/objectives 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Objectives</a:t>
            </a:r>
          </a:p>
          <a:p>
            <a:r>
              <a:rPr lang="en-GB" dirty="0"/>
              <a:t>Innovation/Challenges addressed</a:t>
            </a:r>
          </a:p>
          <a:p>
            <a:r>
              <a:rPr lang="en-GB" dirty="0"/>
              <a:t>etc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9D8B-7689-EAB4-7ACF-9CBB9841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EMMC OM Competences offered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2E66-2B01-0601-9F02-A2284079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B8BF-CDC2-4B0F-B17E-6DF2475D7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348F92-2135-4BB2-8493-409B86011E9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64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Competences required for project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Competence required: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48F92-2135-4BB2-8493-409B86011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972" y="3717890"/>
            <a:ext cx="10276928" cy="18828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6600" dirty="0" err="1"/>
              <a:t>Thank</a:t>
            </a:r>
            <a:r>
              <a:rPr lang="de-DE" sz="6600" dirty="0"/>
              <a:t> </a:t>
            </a:r>
            <a:r>
              <a:rPr lang="de-DE" sz="6600" dirty="0" err="1"/>
              <a:t>you</a:t>
            </a:r>
            <a:r>
              <a:rPr lang="de-DE" sz="6600" dirty="0"/>
              <a:t>!</a:t>
            </a:r>
            <a:br>
              <a:rPr lang="de-D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24324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eca24c-30c6-4187-94fd-b72d07034c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7F02CC15F114DB8863EC81E41CF4E" ma:contentTypeVersion="18" ma:contentTypeDescription="Een nieuw document maken." ma:contentTypeScope="" ma:versionID="9070c836caf4aaf6d4c2e20c8110c8b1">
  <xsd:schema xmlns:xsd="http://www.w3.org/2001/XMLSchema" xmlns:xs="http://www.w3.org/2001/XMLSchema" xmlns:p="http://schemas.microsoft.com/office/2006/metadata/properties" xmlns:ns3="3b8d6f37-3180-44fe-9e68-98da5d465817" xmlns:ns4="4eeca24c-30c6-4187-94fd-b72d07034c8c" targetNamespace="http://schemas.microsoft.com/office/2006/metadata/properties" ma:root="true" ma:fieldsID="df1bf25c3d7400018ccf23cbfc8a0ffe" ns3:_="" ns4:_="">
    <xsd:import namespace="3b8d6f37-3180-44fe-9e68-98da5d465817"/>
    <xsd:import namespace="4eeca24c-30c6-4187-94fd-b72d07034c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d6f37-3180-44fe-9e68-98da5d4658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ca24c-30c6-4187-94fd-b72d07034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B93DB3-DC6A-4F0B-BEF1-6BF781A4E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6D740A-EA90-4393-B92D-0CCD6CB8B6A3}">
  <ds:schemaRefs>
    <ds:schemaRef ds:uri="http://schemas.microsoft.com/office/infopath/2007/PartnerControls"/>
    <ds:schemaRef ds:uri="4eeca24c-30c6-4187-94fd-b72d07034c8c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b8d6f37-3180-44fe-9e68-98da5d465817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E44257-C01C-429E-8D28-A8E1AB59A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d6f37-3180-44fe-9e68-98da5d465817"/>
    <ds:schemaRef ds:uri="4eeca24c-30c6-4187-94fd-b72d07034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Benutzerdefiniertes Design</vt:lpstr>
      <vt:lpstr>Project idea, Competences offered and required</vt:lpstr>
      <vt:lpstr>Overview</vt:lpstr>
      <vt:lpstr>Project idea/objectives overview</vt:lpstr>
      <vt:lpstr>EMMC OM Competences offered</vt:lpstr>
      <vt:lpstr>Competences required for project</vt:lpstr>
      <vt:lpstr>Thank you! </vt:lpstr>
    </vt:vector>
  </TitlesOfParts>
  <Company>TU -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adamovic</dc:creator>
  <cp:lastModifiedBy>Ernst-Dieter Janotka - EMMC ASBL</cp:lastModifiedBy>
  <cp:revision>294</cp:revision>
  <cp:lastPrinted>2017-06-14T12:04:21Z</cp:lastPrinted>
  <dcterms:created xsi:type="dcterms:W3CDTF">2014-06-23T12:17:59Z</dcterms:created>
  <dcterms:modified xsi:type="dcterms:W3CDTF">2025-01-15T12:51:52Z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0x0101005927F02CC15F114DB8863EC81E41CF4E</vt:lpwstr>
  </property>
</Properties>
</file>