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  <p:sldMasterId id="2147483778" r:id="rId5"/>
    <p:sldMasterId id="2147483673" r:id="rId6"/>
  </p:sldMasterIdLst>
  <p:notesMasterIdLst>
    <p:notesMasterId r:id="rId13"/>
  </p:notesMasterIdLst>
  <p:handoutMasterIdLst>
    <p:handoutMasterId r:id="rId14"/>
  </p:handoutMasterIdLst>
  <p:sldIdLst>
    <p:sldId id="258" r:id="rId7"/>
    <p:sldId id="453" r:id="rId8"/>
    <p:sldId id="454" r:id="rId9"/>
    <p:sldId id="455" r:id="rId10"/>
    <p:sldId id="456" r:id="rId11"/>
    <p:sldId id="458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per Friis" initials="JF" lastIdx="1" clrIdx="0">
    <p:extLst>
      <p:ext uri="{19B8F6BF-5375-455C-9EA6-DF929625EA0E}">
        <p15:presenceInfo xmlns:p15="http://schemas.microsoft.com/office/powerpoint/2012/main" userId="S::jesper.friis@sintef.no::dd2d359e-156f-402c-a6fe-c980d6310d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584"/>
    <a:srgbClr val="103B6A"/>
    <a:srgbClr val="00FFFF"/>
    <a:srgbClr val="4D4D4D"/>
    <a:srgbClr val="CC00CC"/>
    <a:srgbClr val="031F46"/>
    <a:srgbClr val="021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5" autoAdjust="0"/>
    <p:restoredTop sz="96532" autoAdjust="0"/>
  </p:normalViewPr>
  <p:slideViewPr>
    <p:cSldViewPr snapToGrid="0" showGuides="1">
      <p:cViewPr varScale="1">
        <p:scale>
          <a:sx n="123" d="100"/>
          <a:sy n="123" d="100"/>
        </p:scale>
        <p:origin x="114" y="90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3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st-Dieter Janotka" userId="7157a2c6-c91c-4dcc-971f-9b049d71e376" providerId="ADAL" clId="{17F50602-2EED-42A8-A706-C5E9844A4A4A}"/>
    <pc:docChg chg="undo redo custSel modSld modMainMaster">
      <pc:chgData name="Ernst-Dieter Janotka" userId="7157a2c6-c91c-4dcc-971f-9b049d71e376" providerId="ADAL" clId="{17F50602-2EED-42A8-A706-C5E9844A4A4A}" dt="2026-01-26T14:24:00.764" v="398" actId="20577"/>
      <pc:docMkLst>
        <pc:docMk/>
      </pc:docMkLst>
      <pc:sldChg chg="addSp modSp mod">
        <pc:chgData name="Ernst-Dieter Janotka" userId="7157a2c6-c91c-4dcc-971f-9b049d71e376" providerId="ADAL" clId="{17F50602-2EED-42A8-A706-C5E9844A4A4A}" dt="2026-01-26T14:23:44.547" v="396" actId="20577"/>
        <pc:sldMkLst>
          <pc:docMk/>
          <pc:sldMk cId="516458387" sldId="258"/>
        </pc:sldMkLst>
        <pc:spChg chg="mod">
          <ac:chgData name="Ernst-Dieter Janotka" userId="7157a2c6-c91c-4dcc-971f-9b049d71e376" providerId="ADAL" clId="{17F50602-2EED-42A8-A706-C5E9844A4A4A}" dt="2026-01-26T14:23:38.603" v="395" actId="20577"/>
          <ac:spMkLst>
            <pc:docMk/>
            <pc:sldMk cId="516458387" sldId="258"/>
            <ac:spMk id="2" creationId="{00000000-0000-0000-0000-000000000000}"/>
          </ac:spMkLst>
        </pc:spChg>
        <pc:spChg chg="add mod">
          <ac:chgData name="Ernst-Dieter Janotka" userId="7157a2c6-c91c-4dcc-971f-9b049d71e376" providerId="ADAL" clId="{17F50602-2EED-42A8-A706-C5E9844A4A4A}" dt="2026-01-26T14:23:44.547" v="396" actId="20577"/>
          <ac:spMkLst>
            <pc:docMk/>
            <pc:sldMk cId="516458387" sldId="258"/>
            <ac:spMk id="3" creationId="{19BF2068-F658-2D19-2141-AC642BCC7733}"/>
          </ac:spMkLst>
        </pc:spChg>
      </pc:sldChg>
      <pc:sldChg chg="modSp mod">
        <pc:chgData name="Ernst-Dieter Janotka" userId="7157a2c6-c91c-4dcc-971f-9b049d71e376" providerId="ADAL" clId="{17F50602-2EED-42A8-A706-C5E9844A4A4A}" dt="2026-01-26T14:24:00.764" v="398" actId="20577"/>
        <pc:sldMkLst>
          <pc:docMk/>
          <pc:sldMk cId="840201590" sldId="458"/>
        </pc:sldMkLst>
        <pc:spChg chg="mod">
          <ac:chgData name="Ernst-Dieter Janotka" userId="7157a2c6-c91c-4dcc-971f-9b049d71e376" providerId="ADAL" clId="{17F50602-2EED-42A8-A706-C5E9844A4A4A}" dt="2026-01-26T14:24:00.764" v="398" actId="20577"/>
          <ac:spMkLst>
            <pc:docMk/>
            <pc:sldMk cId="840201590" sldId="458"/>
            <ac:spMk id="7" creationId="{69F3CA76-AAD9-E931-DC34-8195F03CD07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FE2F0EAD-AEB3-4D09-A337-8358035130E9}" type="datetimeFigureOut">
              <a:rPr lang="en-GB" smtClean="0"/>
              <a:pPr/>
              <a:t>26/01/2026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4A2A2B4C-D2AD-41E7-A620-B0F21EE92D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551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3E1107F8-E79F-430D-B7E5-E486F53B1DA7}" type="datetimeFigureOut">
              <a:rPr lang="en-GB" smtClean="0"/>
              <a:pPr/>
              <a:t>26/01/2026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93DD8A90-566F-4789-B500-F1C7764495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9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0572" y="2669656"/>
            <a:ext cx="10276928" cy="24865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697051" y="6419411"/>
            <a:ext cx="3064023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Horizon Europe Brokerage Event, 18 Feb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8F92-2135-4BB2-8493-409B86011E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6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95BD1-15CC-4A52-B742-037C4544F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1474A0-422E-4B30-AAB3-53CFF8B5E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0A0AC2-C09D-47E1-AF9F-FCA48555F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C5AADE-1170-462E-A6AF-581435C1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272-6BB4-4071-AB21-6A1D5139345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0B13DC29-75A4-4112-9C7F-2A44383B94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Titel / Kapitel</a:t>
            </a:r>
          </a:p>
        </p:txBody>
      </p:sp>
    </p:spTree>
    <p:extLst>
      <p:ext uri="{BB962C8B-B14F-4D97-AF65-F5344CB8AC3E}">
        <p14:creationId xmlns:p14="http://schemas.microsoft.com/office/powerpoint/2010/main" val="364716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E3C9A-F143-42F7-9362-F051D1F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65FD45-01BB-430F-9667-616B882A3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122208-D69C-4832-A4C8-378A124FE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D34E71-88A7-4A7D-8443-1AE94A488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6BEC05A-E7F5-4F94-B808-FC53FE238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8ECCF8E-5458-4879-BAA6-855BBCE8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272-6BB4-4071-AB21-6A1D5139345A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7FA27441-9D5B-40B2-9B21-6DA013B16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Titel / Kapitel</a:t>
            </a:r>
          </a:p>
        </p:txBody>
      </p:sp>
    </p:spTree>
    <p:extLst>
      <p:ext uri="{BB962C8B-B14F-4D97-AF65-F5344CB8AC3E}">
        <p14:creationId xmlns:p14="http://schemas.microsoft.com/office/powerpoint/2010/main" val="45874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E5E5D-9223-4FFC-808C-63E31C33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34515C-0E4A-4556-9550-0F558461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272-6BB4-4071-AB21-6A1D5139345A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C3F273FE-77B7-47D6-A0A1-1AE9FBC95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Titel / Kapitel</a:t>
            </a:r>
          </a:p>
        </p:txBody>
      </p:sp>
    </p:spTree>
    <p:extLst>
      <p:ext uri="{BB962C8B-B14F-4D97-AF65-F5344CB8AC3E}">
        <p14:creationId xmlns:p14="http://schemas.microsoft.com/office/powerpoint/2010/main" val="3057377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44B9C9-CE55-41A9-B0DB-599E0B6C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272-6BB4-4071-AB21-6A1D5139345A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F653B9A2-49C4-44DF-873F-6B4D0ADE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Titel / Kapitel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C43983E-20D9-4C2A-8133-DC93D629C5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059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67550-3726-481D-93A0-4F5FFAC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AEDB16-7A9D-4D9D-8FA9-7AD100428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BE62E9-E97F-43DA-A5FA-9B57EE55D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8B07E6-7C33-4B8C-9041-A1D15236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272-6BB4-4071-AB21-6A1D5139345A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16565680-7427-4FA1-B354-7ED238A873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Titel / Kapitel</a:t>
            </a:r>
          </a:p>
        </p:txBody>
      </p:sp>
    </p:spTree>
    <p:extLst>
      <p:ext uri="{BB962C8B-B14F-4D97-AF65-F5344CB8AC3E}">
        <p14:creationId xmlns:p14="http://schemas.microsoft.com/office/powerpoint/2010/main" val="1179604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266AD-6452-4A4C-B95B-F6830A68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CCE6062-3EFD-4C15-BE0B-2DD41FCE2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8E3344-4667-4A1D-AB17-0C45DE9C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A51E15-63F1-4C0C-9F25-0D8EC9A5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272-6BB4-4071-AB21-6A1D5139345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190EEE42-9837-4377-9DEE-ACA4163D4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Titel / Kapitel</a:t>
            </a:r>
          </a:p>
        </p:txBody>
      </p:sp>
    </p:spTree>
    <p:extLst>
      <p:ext uri="{BB962C8B-B14F-4D97-AF65-F5344CB8AC3E}">
        <p14:creationId xmlns:p14="http://schemas.microsoft.com/office/powerpoint/2010/main" val="127566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A5583-4D37-4079-85BA-3DB1B324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CD21F3-5FB1-458A-9148-4EF1A908E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20E3F7-4807-4C9E-AB7C-F3F7036D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272-6BB4-4071-AB21-6A1D5139345A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A4DB0630-E06D-417C-BCF4-BC55576C6B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Titel / Kapitel</a:t>
            </a:r>
          </a:p>
        </p:txBody>
      </p:sp>
    </p:spTree>
    <p:extLst>
      <p:ext uri="{BB962C8B-B14F-4D97-AF65-F5344CB8AC3E}">
        <p14:creationId xmlns:p14="http://schemas.microsoft.com/office/powerpoint/2010/main" val="60137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0572" y="2669656"/>
            <a:ext cx="10276928" cy="2486543"/>
          </a:xfrm>
        </p:spPr>
        <p:txBody>
          <a:bodyPr anchor="t">
            <a:normAutofit/>
          </a:bodyPr>
          <a:lstStyle>
            <a:lvl1pPr algn="l"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B6B7B-82E9-4809-A8FB-44F0977C112A}" type="datetime1">
              <a:rPr lang="en-GB" smtClean="0"/>
              <a:pPr/>
              <a:t>26/01/2026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Meeting, May 14,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8F92-2135-4BB2-8493-409B86011E9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4DFEA-E262-4875-B7F4-0BECFDF5C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Welle 7"/>
          <p:cNvSpPr/>
          <p:nvPr userDrawn="1"/>
        </p:nvSpPr>
        <p:spPr>
          <a:xfrm rot="10800000">
            <a:off x="-196386" y="5730615"/>
            <a:ext cx="12584772" cy="1851284"/>
          </a:xfrm>
          <a:prstGeom prst="wave">
            <a:avLst>
              <a:gd name="adj1" fmla="val 12500"/>
              <a:gd name="adj2" fmla="val 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  <a:endParaRPr lang="en-GB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2D2A77"/>
              </a:clrFrom>
              <a:clrTo>
                <a:srgbClr val="2D2A7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61100"/>
            <a:ext cx="1224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2172" y="6419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5A348F92-2135-4BB2-8493-409B86011E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73022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80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045454"/>
            <a:ext cx="8483600" cy="55093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2172" y="6419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5A348F92-2135-4BB2-8493-409B86011E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720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5740" y="20637"/>
            <a:ext cx="982454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2172" y="6419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5A348F92-2135-4BB2-8493-409B86011E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20157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0DF94F8-1685-4CFF-BC50-752D7B497B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D2C85CC-3A74-4AE3-9FF2-482D79F5D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370" t="21542" r="23391" b="23518"/>
          <a:stretch/>
        </p:blipFill>
        <p:spPr>
          <a:xfrm rot="5400000">
            <a:off x="123823" y="85725"/>
            <a:ext cx="1085851" cy="108585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EC9CAD9-4506-4620-B467-D5211487CF44}"/>
              </a:ext>
            </a:extLst>
          </p:cNvPr>
          <p:cNvSpPr/>
          <p:nvPr userDrawn="1"/>
        </p:nvSpPr>
        <p:spPr>
          <a:xfrm>
            <a:off x="619126" y="435918"/>
            <a:ext cx="10715624" cy="764232"/>
          </a:xfrm>
          <a:prstGeom prst="roundRect">
            <a:avLst>
              <a:gd name="adj" fmla="val 10580"/>
            </a:avLst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en-GB" sz="4400" dirty="0">
              <a:solidFill>
                <a:schemeClr val="tx2"/>
              </a:solidFill>
              <a:latin typeface="Montserrat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0BEB94C-0733-493F-97A0-CF9FB62BB8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533400"/>
            <a:ext cx="1044892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600">
                <a:solidFill>
                  <a:schemeClr val="tx2"/>
                </a:solidFill>
                <a:latin typeface="Montserrat"/>
              </a:defRPr>
            </a:lvl1pPr>
            <a:lvl2pPr>
              <a:defRPr>
                <a:latin typeface="Montserrat"/>
              </a:defRPr>
            </a:lvl2pPr>
            <a:lvl3pPr>
              <a:defRPr>
                <a:latin typeface="Montserrat"/>
              </a:defRPr>
            </a:lvl3pPr>
            <a:lvl4pPr>
              <a:defRPr>
                <a:latin typeface="Montserrat"/>
              </a:defRPr>
            </a:lvl4pPr>
            <a:lvl5pPr>
              <a:defRPr>
                <a:latin typeface="Montserrat"/>
              </a:defRPr>
            </a:lvl5pPr>
          </a:lstStyle>
          <a:p>
            <a:pPr lvl="0"/>
            <a:r>
              <a:rPr lang="en-US" dirty="0"/>
              <a:t>Click to edit Master text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267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80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045454"/>
            <a:ext cx="8483600" cy="55093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5740" y="20637"/>
            <a:ext cx="9824545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2172" y="6419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5A348F92-2135-4BB2-8493-409B86011E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84118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0DF94F8-1685-4CFF-BC50-752D7B497B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D2C85CC-3A74-4AE3-9FF2-482D79F5D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370" t="21542" r="23391" b="23518"/>
          <a:stretch/>
        </p:blipFill>
        <p:spPr>
          <a:xfrm rot="5400000">
            <a:off x="123823" y="85725"/>
            <a:ext cx="1085851" cy="108585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EC9CAD9-4506-4620-B467-D5211487CF44}"/>
              </a:ext>
            </a:extLst>
          </p:cNvPr>
          <p:cNvSpPr/>
          <p:nvPr userDrawn="1"/>
        </p:nvSpPr>
        <p:spPr>
          <a:xfrm>
            <a:off x="619126" y="435918"/>
            <a:ext cx="10715624" cy="764232"/>
          </a:xfrm>
          <a:prstGeom prst="roundRect">
            <a:avLst>
              <a:gd name="adj" fmla="val 10580"/>
            </a:avLst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en-GB" sz="4400" dirty="0">
              <a:solidFill>
                <a:schemeClr val="tx2"/>
              </a:solidFill>
              <a:latin typeface="Montserrat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0BEB94C-0733-493F-97A0-CF9FB62BB8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533400"/>
            <a:ext cx="10448925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600">
                <a:solidFill>
                  <a:schemeClr val="tx2"/>
                </a:solidFill>
                <a:latin typeface="Montserrat"/>
              </a:defRPr>
            </a:lvl1pPr>
            <a:lvl2pPr>
              <a:defRPr>
                <a:latin typeface="Montserrat"/>
              </a:defRPr>
            </a:lvl2pPr>
            <a:lvl3pPr>
              <a:defRPr>
                <a:latin typeface="Montserrat"/>
              </a:defRPr>
            </a:lvl3pPr>
            <a:lvl4pPr>
              <a:defRPr>
                <a:latin typeface="Montserrat"/>
              </a:defRPr>
            </a:lvl4pPr>
            <a:lvl5pPr>
              <a:defRPr>
                <a:latin typeface="Montserrat"/>
              </a:defRPr>
            </a:lvl5pPr>
          </a:lstStyle>
          <a:p>
            <a:pPr lvl="0"/>
            <a:r>
              <a:rPr lang="en-US" dirty="0"/>
              <a:t>Click to edit Master text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01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F1A500E-1C52-450F-AD52-5CA226AF1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-870"/>
            <a:ext cx="12420599" cy="68588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0500A-0229-4C41-9D63-B48A7A1F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9014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26B648-98C6-47D3-B91C-65B641BB7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28469"/>
            <a:ext cx="10515600" cy="827881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2" name="Grafik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8EE44A5-E5D3-4A63-84C1-074AE3AB96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790140"/>
            <a:ext cx="1095375" cy="10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4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961E7-0D91-4D62-90C6-EB3DED6C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B2CA9F-E495-4B9C-B03F-5CE2E49B9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2A3E3-B228-45C4-95CD-20AC4FAC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272-6BB4-4071-AB21-6A1D5139345A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5801F33-A774-46D5-A5FC-2A27E6FA9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124" y="365126"/>
            <a:ext cx="654676" cy="654050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38DB0D7-CC80-4EF0-AE54-C3EEDBA6F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Titel / Kapitel</a:t>
            </a:r>
          </a:p>
        </p:txBody>
      </p:sp>
    </p:spTree>
    <p:extLst>
      <p:ext uri="{BB962C8B-B14F-4D97-AF65-F5344CB8AC3E}">
        <p14:creationId xmlns:p14="http://schemas.microsoft.com/office/powerpoint/2010/main" val="384344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961E7-0D91-4D62-90C6-EB3DED6C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2A3E3-B228-45C4-95CD-20AC4FAC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272-6BB4-4071-AB21-6A1D5139345A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5801F33-A774-46D5-A5FC-2A27E6FA9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124" y="365126"/>
            <a:ext cx="654676" cy="654050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38DB0D7-CC80-4EF0-AE54-C3EEDBA6F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Titel / Kapitel</a:t>
            </a:r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CDDED4F2-351A-43B2-BBC8-D33BADC582C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08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961E7-0D91-4D62-90C6-EB3DED6C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B2CA9F-E495-4B9C-B03F-5CE2E49B9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3981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2A3E3-B228-45C4-95CD-20AC4FAC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272-6BB4-4071-AB21-6A1D5139345A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38DB0D7-CC80-4EF0-AE54-C3EEDBA6F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Titel / Kapitel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B325DEB-D96D-4FC6-8D14-7B2B579927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9288" y="1120475"/>
            <a:ext cx="6245824" cy="6871030"/>
          </a:xfrm>
          <a:custGeom>
            <a:avLst/>
            <a:gdLst>
              <a:gd name="connsiteX0" fmla="*/ 0 w 6880590"/>
              <a:gd name="connsiteY0" fmla="*/ 3127541 h 6255082"/>
              <a:gd name="connsiteX1" fmla="*/ 1563771 w 6880590"/>
              <a:gd name="connsiteY1" fmla="*/ 1 h 6255082"/>
              <a:gd name="connsiteX2" fmla="*/ 5316820 w 6880590"/>
              <a:gd name="connsiteY2" fmla="*/ 1 h 6255082"/>
              <a:gd name="connsiteX3" fmla="*/ 6880590 w 6880590"/>
              <a:gd name="connsiteY3" fmla="*/ 3127541 h 6255082"/>
              <a:gd name="connsiteX4" fmla="*/ 5316820 w 6880590"/>
              <a:gd name="connsiteY4" fmla="*/ 6255081 h 6255082"/>
              <a:gd name="connsiteX5" fmla="*/ 1563771 w 6880590"/>
              <a:gd name="connsiteY5" fmla="*/ 6255081 h 6255082"/>
              <a:gd name="connsiteX6" fmla="*/ 0 w 6880590"/>
              <a:gd name="connsiteY6" fmla="*/ 3127541 h 6255082"/>
              <a:gd name="connsiteX0" fmla="*/ 0 w 6583410"/>
              <a:gd name="connsiteY0" fmla="*/ 1245400 h 6255080"/>
              <a:gd name="connsiteX1" fmla="*/ 1266591 w 6583410"/>
              <a:gd name="connsiteY1" fmla="*/ 0 h 6255080"/>
              <a:gd name="connsiteX2" fmla="*/ 5019640 w 6583410"/>
              <a:gd name="connsiteY2" fmla="*/ 0 h 6255080"/>
              <a:gd name="connsiteX3" fmla="*/ 6583410 w 6583410"/>
              <a:gd name="connsiteY3" fmla="*/ 3127540 h 6255080"/>
              <a:gd name="connsiteX4" fmla="*/ 5019640 w 6583410"/>
              <a:gd name="connsiteY4" fmla="*/ 6255080 h 6255080"/>
              <a:gd name="connsiteX5" fmla="*/ 1266591 w 6583410"/>
              <a:gd name="connsiteY5" fmla="*/ 6255080 h 6255080"/>
              <a:gd name="connsiteX6" fmla="*/ 0 w 6583410"/>
              <a:gd name="connsiteY6" fmla="*/ 1245400 h 6255080"/>
              <a:gd name="connsiteX0" fmla="*/ 0 w 6583410"/>
              <a:gd name="connsiteY0" fmla="*/ 1245400 h 6255080"/>
              <a:gd name="connsiteX1" fmla="*/ 1266591 w 6583410"/>
              <a:gd name="connsiteY1" fmla="*/ 0 h 6255080"/>
              <a:gd name="connsiteX2" fmla="*/ 5019640 w 6583410"/>
              <a:gd name="connsiteY2" fmla="*/ 0 h 6255080"/>
              <a:gd name="connsiteX3" fmla="*/ 6583410 w 6583410"/>
              <a:gd name="connsiteY3" fmla="*/ 3127540 h 6255080"/>
              <a:gd name="connsiteX4" fmla="*/ 5019640 w 6583410"/>
              <a:gd name="connsiteY4" fmla="*/ 6255080 h 6255080"/>
              <a:gd name="connsiteX5" fmla="*/ 16911 w 6583410"/>
              <a:gd name="connsiteY5" fmla="*/ 4982540 h 6255080"/>
              <a:gd name="connsiteX6" fmla="*/ 0 w 6583410"/>
              <a:gd name="connsiteY6" fmla="*/ 1245400 h 6255080"/>
              <a:gd name="connsiteX0" fmla="*/ 113264 w 6566499"/>
              <a:gd name="connsiteY0" fmla="*/ 1293025 h 6255080"/>
              <a:gd name="connsiteX1" fmla="*/ 1249680 w 6566499"/>
              <a:gd name="connsiteY1" fmla="*/ 0 h 6255080"/>
              <a:gd name="connsiteX2" fmla="*/ 5002729 w 6566499"/>
              <a:gd name="connsiteY2" fmla="*/ 0 h 6255080"/>
              <a:gd name="connsiteX3" fmla="*/ 6566499 w 6566499"/>
              <a:gd name="connsiteY3" fmla="*/ 3127540 h 6255080"/>
              <a:gd name="connsiteX4" fmla="*/ 5002729 w 6566499"/>
              <a:gd name="connsiteY4" fmla="*/ 6255080 h 6255080"/>
              <a:gd name="connsiteX5" fmla="*/ 0 w 6566499"/>
              <a:gd name="connsiteY5" fmla="*/ 4982540 h 6255080"/>
              <a:gd name="connsiteX6" fmla="*/ 113264 w 6566499"/>
              <a:gd name="connsiteY6" fmla="*/ 1293025 h 6255080"/>
              <a:gd name="connsiteX0" fmla="*/ 2139 w 6566499"/>
              <a:gd name="connsiteY0" fmla="*/ 1261275 h 6255080"/>
              <a:gd name="connsiteX1" fmla="*/ 1249680 w 6566499"/>
              <a:gd name="connsiteY1" fmla="*/ 0 h 6255080"/>
              <a:gd name="connsiteX2" fmla="*/ 5002729 w 6566499"/>
              <a:gd name="connsiteY2" fmla="*/ 0 h 6255080"/>
              <a:gd name="connsiteX3" fmla="*/ 6566499 w 6566499"/>
              <a:gd name="connsiteY3" fmla="*/ 3127540 h 6255080"/>
              <a:gd name="connsiteX4" fmla="*/ 5002729 w 6566499"/>
              <a:gd name="connsiteY4" fmla="*/ 6255080 h 6255080"/>
              <a:gd name="connsiteX5" fmla="*/ 0 w 6566499"/>
              <a:gd name="connsiteY5" fmla="*/ 4982540 h 6255080"/>
              <a:gd name="connsiteX6" fmla="*/ 2139 w 6566499"/>
              <a:gd name="connsiteY6" fmla="*/ 1261275 h 6255080"/>
              <a:gd name="connsiteX0" fmla="*/ 2139 w 6566499"/>
              <a:gd name="connsiteY0" fmla="*/ 1566075 h 6559880"/>
              <a:gd name="connsiteX1" fmla="*/ 3122930 w 6566499"/>
              <a:gd name="connsiteY1" fmla="*/ 0 h 6559880"/>
              <a:gd name="connsiteX2" fmla="*/ 5002729 w 6566499"/>
              <a:gd name="connsiteY2" fmla="*/ 304800 h 6559880"/>
              <a:gd name="connsiteX3" fmla="*/ 6566499 w 6566499"/>
              <a:gd name="connsiteY3" fmla="*/ 3432340 h 6559880"/>
              <a:gd name="connsiteX4" fmla="*/ 5002729 w 6566499"/>
              <a:gd name="connsiteY4" fmla="*/ 6559880 h 6559880"/>
              <a:gd name="connsiteX5" fmla="*/ 0 w 6566499"/>
              <a:gd name="connsiteY5" fmla="*/ 5287340 h 6559880"/>
              <a:gd name="connsiteX6" fmla="*/ 2139 w 6566499"/>
              <a:gd name="connsiteY6" fmla="*/ 1566075 h 6559880"/>
              <a:gd name="connsiteX0" fmla="*/ 2139 w 6566499"/>
              <a:gd name="connsiteY0" fmla="*/ 1566075 h 6559880"/>
              <a:gd name="connsiteX1" fmla="*/ 3122930 w 6566499"/>
              <a:gd name="connsiteY1" fmla="*/ 0 h 6559880"/>
              <a:gd name="connsiteX2" fmla="*/ 6240979 w 6566499"/>
              <a:gd name="connsiteY2" fmla="*/ 1555750 h 6559880"/>
              <a:gd name="connsiteX3" fmla="*/ 6566499 w 6566499"/>
              <a:gd name="connsiteY3" fmla="*/ 3432340 h 6559880"/>
              <a:gd name="connsiteX4" fmla="*/ 5002729 w 6566499"/>
              <a:gd name="connsiteY4" fmla="*/ 6559880 h 6559880"/>
              <a:gd name="connsiteX5" fmla="*/ 0 w 6566499"/>
              <a:gd name="connsiteY5" fmla="*/ 5287340 h 6559880"/>
              <a:gd name="connsiteX6" fmla="*/ 2139 w 6566499"/>
              <a:gd name="connsiteY6" fmla="*/ 1566075 h 6559880"/>
              <a:gd name="connsiteX0" fmla="*/ 2139 w 6240979"/>
              <a:gd name="connsiteY0" fmla="*/ 1566075 h 6559880"/>
              <a:gd name="connsiteX1" fmla="*/ 3122930 w 6240979"/>
              <a:gd name="connsiteY1" fmla="*/ 0 h 6559880"/>
              <a:gd name="connsiteX2" fmla="*/ 6240979 w 6240979"/>
              <a:gd name="connsiteY2" fmla="*/ 1555750 h 6559880"/>
              <a:gd name="connsiteX3" fmla="*/ 5429849 w 6240979"/>
              <a:gd name="connsiteY3" fmla="*/ 4251490 h 6559880"/>
              <a:gd name="connsiteX4" fmla="*/ 5002729 w 6240979"/>
              <a:gd name="connsiteY4" fmla="*/ 6559880 h 6559880"/>
              <a:gd name="connsiteX5" fmla="*/ 0 w 6240979"/>
              <a:gd name="connsiteY5" fmla="*/ 5287340 h 6559880"/>
              <a:gd name="connsiteX6" fmla="*/ 2139 w 6240979"/>
              <a:gd name="connsiteY6" fmla="*/ 1566075 h 6559880"/>
              <a:gd name="connsiteX0" fmla="*/ 2139 w 6245824"/>
              <a:gd name="connsiteY0" fmla="*/ 1566075 h 6559880"/>
              <a:gd name="connsiteX1" fmla="*/ 3122930 w 6245824"/>
              <a:gd name="connsiteY1" fmla="*/ 0 h 6559880"/>
              <a:gd name="connsiteX2" fmla="*/ 6240979 w 6245824"/>
              <a:gd name="connsiteY2" fmla="*/ 1555750 h 6559880"/>
              <a:gd name="connsiteX3" fmla="*/ 6245824 w 6245824"/>
              <a:gd name="connsiteY3" fmla="*/ 5308765 h 6559880"/>
              <a:gd name="connsiteX4" fmla="*/ 5002729 w 6245824"/>
              <a:gd name="connsiteY4" fmla="*/ 6559880 h 6559880"/>
              <a:gd name="connsiteX5" fmla="*/ 0 w 6245824"/>
              <a:gd name="connsiteY5" fmla="*/ 5287340 h 6559880"/>
              <a:gd name="connsiteX6" fmla="*/ 2139 w 6245824"/>
              <a:gd name="connsiteY6" fmla="*/ 1566075 h 6559880"/>
              <a:gd name="connsiteX0" fmla="*/ 2139 w 6245824"/>
              <a:gd name="connsiteY0" fmla="*/ 1566075 h 6871030"/>
              <a:gd name="connsiteX1" fmla="*/ 3122930 w 6245824"/>
              <a:gd name="connsiteY1" fmla="*/ 0 h 6871030"/>
              <a:gd name="connsiteX2" fmla="*/ 6240979 w 6245824"/>
              <a:gd name="connsiteY2" fmla="*/ 1555750 h 6871030"/>
              <a:gd name="connsiteX3" fmla="*/ 6245824 w 6245824"/>
              <a:gd name="connsiteY3" fmla="*/ 5308765 h 6871030"/>
              <a:gd name="connsiteX4" fmla="*/ 3126304 w 6245824"/>
              <a:gd name="connsiteY4" fmla="*/ 6871030 h 6871030"/>
              <a:gd name="connsiteX5" fmla="*/ 0 w 6245824"/>
              <a:gd name="connsiteY5" fmla="*/ 5287340 h 6871030"/>
              <a:gd name="connsiteX6" fmla="*/ 2139 w 6245824"/>
              <a:gd name="connsiteY6" fmla="*/ 1566075 h 6871030"/>
              <a:gd name="connsiteX0" fmla="*/ 2139 w 6245824"/>
              <a:gd name="connsiteY0" fmla="*/ 1566075 h 6871030"/>
              <a:gd name="connsiteX1" fmla="*/ 3122930 w 6245824"/>
              <a:gd name="connsiteY1" fmla="*/ 0 h 6871030"/>
              <a:gd name="connsiteX2" fmla="*/ 6240979 w 6245824"/>
              <a:gd name="connsiteY2" fmla="*/ 1555750 h 6871030"/>
              <a:gd name="connsiteX3" fmla="*/ 6245824 w 6245824"/>
              <a:gd name="connsiteY3" fmla="*/ 5308765 h 6871030"/>
              <a:gd name="connsiteX4" fmla="*/ 3126304 w 6245824"/>
              <a:gd name="connsiteY4" fmla="*/ 6871030 h 6871030"/>
              <a:gd name="connsiteX5" fmla="*/ 0 w 6245824"/>
              <a:gd name="connsiteY5" fmla="*/ 5296865 h 6871030"/>
              <a:gd name="connsiteX6" fmla="*/ 2139 w 6245824"/>
              <a:gd name="connsiteY6" fmla="*/ 1566075 h 687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5824" h="6871030">
                <a:moveTo>
                  <a:pt x="2139" y="1566075"/>
                </a:moveTo>
                <a:lnTo>
                  <a:pt x="3122930" y="0"/>
                </a:lnTo>
                <a:lnTo>
                  <a:pt x="6240979" y="1555750"/>
                </a:lnTo>
                <a:lnTo>
                  <a:pt x="6245824" y="5308765"/>
                </a:lnTo>
                <a:lnTo>
                  <a:pt x="3126304" y="6871030"/>
                </a:lnTo>
                <a:lnTo>
                  <a:pt x="0" y="5296865"/>
                </a:lnTo>
                <a:lnTo>
                  <a:pt x="2139" y="15660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834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hseck 7">
            <a:extLst>
              <a:ext uri="{FF2B5EF4-FFF2-40B4-BE49-F238E27FC236}">
                <a16:creationId xmlns:a16="http://schemas.microsoft.com/office/drawing/2014/main" id="{8D87F8CF-13E0-4484-BC9F-366C0DCE2747}"/>
              </a:ext>
            </a:extLst>
          </p:cNvPr>
          <p:cNvSpPr/>
          <p:nvPr userDrawn="1"/>
        </p:nvSpPr>
        <p:spPr>
          <a:xfrm rot="5400000">
            <a:off x="6899803" y="2012194"/>
            <a:ext cx="7320195" cy="6654723"/>
          </a:xfrm>
          <a:prstGeom prst="hexagon">
            <a:avLst/>
          </a:prstGeom>
          <a:noFill/>
          <a:ln w="387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A1C7CB-8C99-4E13-A0B0-CF877274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EA096A-9DBF-4884-B63A-62046BFE1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960E91-0CF6-476A-9C4A-402AFBE3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4272-6BB4-4071-AB21-6A1D5139345A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2005ED99-FC20-402E-968C-E487899E5C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Titel / Kapitel</a:t>
            </a:r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814989E6-589F-4A18-A19D-FE5E286F1A7B}"/>
              </a:ext>
            </a:extLst>
          </p:cNvPr>
          <p:cNvSpPr/>
          <p:nvPr userDrawn="1"/>
        </p:nvSpPr>
        <p:spPr>
          <a:xfrm rot="5400000">
            <a:off x="7910395" y="769027"/>
            <a:ext cx="2479797" cy="2254361"/>
          </a:xfrm>
          <a:prstGeom prst="hexagon">
            <a:avLst/>
          </a:prstGeom>
          <a:noFill/>
          <a:ln w="15113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50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1180A2-AB34-129D-7821-E91C6DDCE7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" y="6363316"/>
            <a:ext cx="12199189" cy="1384161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839199" y="6419411"/>
            <a:ext cx="2921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2172" y="6419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5A348F92-2135-4BB2-8493-409B86011E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302173" y="6419411"/>
            <a:ext cx="1145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0" dirty="0"/>
              <a:t>EMMC ASBL</a:t>
            </a:r>
            <a:endParaRPr lang="en-GB" sz="1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40BD7-913B-27DA-BCDC-405B89DBD9D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9193" cy="1384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48B03-7800-6130-CD3F-F146132A3E6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3" y="78525"/>
            <a:ext cx="1205023" cy="120502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190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2173A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2173A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2173A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2173A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2173A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 rot="1760740">
            <a:off x="9926847" y="-708343"/>
            <a:ext cx="3180124" cy="1589585"/>
          </a:xfrm>
          <a:prstGeom prst="rect">
            <a:avLst/>
          </a:prstGeom>
          <a:solidFill>
            <a:srgbClr val="2D2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36C9134-BED2-44D8-B642-D3B423CC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608B95-62BD-4C48-920F-A0A5810AC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B0652F-C715-44AA-B9C9-2AF194B64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4272-6BB4-4071-AB21-6A1D5139345A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8D38BCA-739C-4FCA-B4CD-F206538CEAE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174" y="365126"/>
            <a:ext cx="654676" cy="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1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6" cstate="print"/>
          <a:srcRect b="91509"/>
          <a:stretch/>
        </p:blipFill>
        <p:spPr>
          <a:xfrm>
            <a:off x="0" y="6362700"/>
            <a:ext cx="12199193" cy="4953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80142" y="0"/>
            <a:ext cx="12352283" cy="13462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2D2A77"/>
              </a:clrFrom>
              <a:clrTo>
                <a:srgbClr val="2D2A7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1" y="61100"/>
            <a:ext cx="1239360" cy="1224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65740" y="20637"/>
            <a:ext cx="9824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839199" y="6419411"/>
            <a:ext cx="2921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2172" y="6419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5A348F92-2135-4BB2-8493-409B86011E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302173" y="6419411"/>
            <a:ext cx="1145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0" dirty="0"/>
              <a:t>The European Materials</a:t>
            </a:r>
            <a:r>
              <a:rPr lang="de-DE" sz="1400" b="0" baseline="0" dirty="0"/>
              <a:t> Modelling Council</a:t>
            </a:r>
            <a:endParaRPr lang="en-GB" sz="1400" b="0" dirty="0"/>
          </a:p>
        </p:txBody>
      </p:sp>
    </p:spTree>
    <p:extLst>
      <p:ext uri="{BB962C8B-B14F-4D97-AF65-F5344CB8AC3E}">
        <p14:creationId xmlns:p14="http://schemas.microsoft.com/office/powerpoint/2010/main" val="37442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2173A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2173A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2173A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2173A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2173A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199" y="713478"/>
            <a:ext cx="11068455" cy="294412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Follow up</a:t>
            </a:r>
            <a:br>
              <a:rPr lang="en-US" sz="4400" dirty="0"/>
            </a:br>
            <a:r>
              <a:rPr lang="en-US" sz="4400" dirty="0"/>
              <a:t>EMMC Brokerage Event</a:t>
            </a:r>
            <a:br>
              <a:rPr lang="en-US" sz="4000" dirty="0"/>
            </a:br>
            <a:r>
              <a:rPr lang="en-US" sz="2400" dirty="0"/>
              <a:t>HE WP 2026-27 | Cluster 4 &amp; 5</a:t>
            </a:r>
            <a:br>
              <a:rPr lang="de-DE" sz="2400" dirty="0">
                <a:solidFill>
                  <a:schemeClr val="tx2"/>
                </a:solidFill>
              </a:rPr>
            </a:br>
            <a:br>
              <a:rPr lang="en-US" sz="4000" dirty="0"/>
            </a:br>
            <a:r>
              <a:rPr lang="en-US" sz="4000" dirty="0"/>
              <a:t>			</a:t>
            </a:r>
            <a:r>
              <a:rPr lang="en-GB" sz="3600" dirty="0"/>
              <a:t>Project idea,</a:t>
            </a:r>
            <a:br>
              <a:rPr lang="en-GB" sz="3600" dirty="0"/>
            </a:br>
            <a:r>
              <a:rPr lang="en-GB" sz="3600" dirty="0"/>
              <a:t>			Competences offered or required</a:t>
            </a:r>
            <a:endParaRPr lang="en-GB" sz="4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BE377BD-5E84-EA52-BC06-CC7448872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165" y="5730579"/>
            <a:ext cx="6067261" cy="827881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Presenter</a:t>
            </a:r>
          </a:p>
          <a:p>
            <a:r>
              <a:rPr lang="de-DE" sz="2000" dirty="0">
                <a:solidFill>
                  <a:schemeClr val="tx2"/>
                </a:solidFill>
              </a:rPr>
              <a:t>NN, Affiliation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19BF2068-F658-2D19-2141-AC642BCC7733}"/>
              </a:ext>
            </a:extLst>
          </p:cNvPr>
          <p:cNvSpPr txBox="1">
            <a:spLocks/>
          </p:cNvSpPr>
          <p:nvPr/>
        </p:nvSpPr>
        <p:spPr>
          <a:xfrm>
            <a:off x="6372426" y="5730579"/>
            <a:ext cx="5441005" cy="82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2"/>
                </a:solidFill>
              </a:rPr>
              <a:t>EMMC Brokerage Event</a:t>
            </a:r>
          </a:p>
          <a:p>
            <a:pPr algn="r"/>
            <a:r>
              <a:rPr lang="en-US" dirty="0"/>
              <a:t>February 11, 2026 | 10-13 CET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5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C2C6-B153-4C9A-842B-FB8F18CB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63BEC-696E-40E7-9E9D-167148D9F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48F92-2135-4BB2-8493-409B86011E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D03309E-81D3-7A4D-4B94-4437B4FCA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19" y="1499773"/>
            <a:ext cx="11413681" cy="47660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Call Id and Title </a:t>
            </a:r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/>
              <a:t>Draft Project Title</a:t>
            </a:r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/>
              <a:t>Lead Organisation</a:t>
            </a:r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/>
              <a:t>Contact details</a:t>
            </a:r>
            <a:endParaRPr lang="de-DE" sz="1600" b="1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37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B1E28-10BF-8FF7-3117-C45EEB2FC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9A10-50AA-1FF8-98B8-5BB82AFA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Project idea/objectives overview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FA818-F43D-1481-8D25-95389E461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48F92-2135-4BB2-8493-409B86011E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605E7E1-B2B6-E7AF-B07C-A388063F1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19" y="1499773"/>
            <a:ext cx="11413681" cy="47660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Objectives</a:t>
            </a:r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/>
              <a:t>Innovation/Challenges addressed</a:t>
            </a:r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 err="1"/>
              <a:t>etc</a:t>
            </a:r>
            <a:endParaRPr lang="en-US" b="1" dirty="0"/>
          </a:p>
          <a:p>
            <a:pPr>
              <a:spcAft>
                <a:spcPts val="600"/>
              </a:spcAft>
            </a:pPr>
            <a:endParaRPr lang="de-DE" sz="1600" b="1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84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E0AEB-E6DC-1D7A-182E-D8AE2ECFE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7455-BF1A-8227-7900-9F740B17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EMMC OM Competences offered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BCBE2-470F-D9F2-0B5A-973F125EC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48F92-2135-4BB2-8493-409B86011E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56F5121-0AA9-3C3A-CA71-1F0307370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19" y="1499773"/>
            <a:ext cx="11413681" cy="47660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 err="1"/>
              <a:t>nnn</a:t>
            </a:r>
            <a:endParaRPr lang="en-US" b="1" dirty="0"/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 err="1"/>
              <a:t>nnn</a:t>
            </a:r>
            <a:endParaRPr lang="en-US" b="1" dirty="0"/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 err="1"/>
              <a:t>nnn</a:t>
            </a:r>
            <a:endParaRPr lang="en-US" b="1" dirty="0"/>
          </a:p>
          <a:p>
            <a:pPr>
              <a:spcAft>
                <a:spcPts val="600"/>
              </a:spcAft>
            </a:pPr>
            <a:endParaRPr lang="de-DE" sz="1600" b="1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856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DA462-A7C9-12DC-85DE-EA7197EFE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E3AB-F12D-661F-AF95-D4A0425E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740" y="20637"/>
            <a:ext cx="10035735" cy="1325563"/>
          </a:xfrm>
        </p:spPr>
        <p:txBody>
          <a:bodyPr anchor="ctr"/>
          <a:lstStyle/>
          <a:p>
            <a:r>
              <a:rPr lang="en-GB" dirty="0"/>
              <a:t>Competences required for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E9FD-4767-E9F8-3DD2-9C997A3F3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48F92-2135-4BB2-8493-409B86011E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520C81-BB9A-DE74-89DA-7CD97181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19" y="1499773"/>
            <a:ext cx="11413681" cy="47660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 err="1"/>
              <a:t>nnn</a:t>
            </a:r>
            <a:endParaRPr lang="en-US" b="1" dirty="0"/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 err="1"/>
              <a:t>nnn</a:t>
            </a:r>
            <a:endParaRPr lang="en-US" b="1" dirty="0"/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 err="1"/>
              <a:t>nnn</a:t>
            </a:r>
            <a:endParaRPr lang="en-US" b="1" dirty="0"/>
          </a:p>
          <a:p>
            <a:pPr>
              <a:spcAft>
                <a:spcPts val="600"/>
              </a:spcAft>
            </a:pPr>
            <a:endParaRPr lang="de-DE" sz="1600" b="1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828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F931C-205A-D0B4-169E-25959FED0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823EE-7EC1-9010-6B0D-9561ACC98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13478"/>
            <a:ext cx="9265306" cy="2944122"/>
          </a:xfrm>
        </p:spPr>
        <p:txBody>
          <a:bodyPr anchor="t">
            <a:noAutofit/>
          </a:bodyPr>
          <a:lstStyle/>
          <a:p>
            <a:br>
              <a:rPr lang="en-US" sz="4000" dirty="0"/>
            </a:br>
            <a:r>
              <a:rPr lang="en-US" sz="5400" dirty="0"/>
              <a:t>Thank you!</a:t>
            </a:r>
            <a:endParaRPr lang="en-GB" sz="4000" dirty="0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0A9DB2DB-7DC9-5ED7-9A98-06A482694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165" y="5223753"/>
            <a:ext cx="6067261" cy="1334707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Presenter</a:t>
            </a:r>
          </a:p>
          <a:p>
            <a:r>
              <a:rPr lang="de-DE" sz="2000" dirty="0">
                <a:solidFill>
                  <a:schemeClr val="tx2"/>
                </a:solidFill>
              </a:rPr>
              <a:t>NN, Affiliation</a:t>
            </a:r>
          </a:p>
          <a:p>
            <a:r>
              <a:rPr lang="de-DE" sz="2000" dirty="0">
                <a:solidFill>
                  <a:schemeClr val="tx2"/>
                </a:solidFill>
              </a:rPr>
              <a:t>email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69F3CA76-AAD9-E931-DC34-8195F03CD077}"/>
              </a:ext>
            </a:extLst>
          </p:cNvPr>
          <p:cNvSpPr txBox="1">
            <a:spLocks/>
          </p:cNvSpPr>
          <p:nvPr/>
        </p:nvSpPr>
        <p:spPr>
          <a:xfrm>
            <a:off x="6372426" y="5730579"/>
            <a:ext cx="5441005" cy="82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2"/>
                </a:solidFill>
              </a:rPr>
              <a:t>EMMC Brokerage Event</a:t>
            </a:r>
          </a:p>
          <a:p>
            <a:pPr algn="r"/>
            <a:r>
              <a:rPr lang="en-US" dirty="0"/>
              <a:t>February 11, 2026 | 10-13 CET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0159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EMMC Corporate Color">
      <a:dk1>
        <a:srgbClr val="2C2B77"/>
      </a:dk1>
      <a:lt1>
        <a:sysClr val="window" lastClr="FFFFFF"/>
      </a:lt1>
      <a:dk2>
        <a:srgbClr val="2C2B77"/>
      </a:dk2>
      <a:lt2>
        <a:srgbClr val="FFFFFF"/>
      </a:lt2>
      <a:accent1>
        <a:srgbClr val="294D9D"/>
      </a:accent1>
      <a:accent2>
        <a:srgbClr val="1296D1"/>
      </a:accent2>
      <a:accent3>
        <a:srgbClr val="A73089"/>
      </a:accent3>
      <a:accent4>
        <a:srgbClr val="F18C18"/>
      </a:accent4>
      <a:accent5>
        <a:srgbClr val="469834"/>
      </a:accent5>
      <a:accent6>
        <a:srgbClr val="C99C09"/>
      </a:accent6>
      <a:hlink>
        <a:srgbClr val="792A86"/>
      </a:hlink>
      <a:folHlink>
        <a:srgbClr val="FCC01A"/>
      </a:folHlink>
    </a:clrScheme>
    <a:fontScheme name="Benutzerdefiniert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7d8c26-984d-409c-a652-d2cb0a11aeb4">
      <Terms xmlns="http://schemas.microsoft.com/office/infopath/2007/PartnerControls"/>
    </lcf76f155ced4ddcb4097134ff3c332f>
    <TaxCatchAll xmlns="55b3a6da-4345-4ff2-a6f8-a08a5e716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F78DEE940D34083015CCFCE98FD50" ma:contentTypeVersion="18" ma:contentTypeDescription="Create a new document." ma:contentTypeScope="" ma:versionID="d54873301f7ee8aa64234c0cc9057ff6">
  <xsd:schema xmlns:xsd="http://www.w3.org/2001/XMLSchema" xmlns:xs="http://www.w3.org/2001/XMLSchema" xmlns:p="http://schemas.microsoft.com/office/2006/metadata/properties" xmlns:ns2="55b3a6da-4345-4ff2-a6f8-a08a5e716fed" xmlns:ns3="027d8c26-984d-409c-a652-d2cb0a11aeb4" targetNamespace="http://schemas.microsoft.com/office/2006/metadata/properties" ma:root="true" ma:fieldsID="7f7ea9ea68ebcecaec2c7f72df49f8a5" ns2:_="" ns3:_="">
    <xsd:import namespace="55b3a6da-4345-4ff2-a6f8-a08a5e716fed"/>
    <xsd:import namespace="027d8c26-984d-409c-a652-d2cb0a11ae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3a6da-4345-4ff2-a6f8-a08a5e716f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acbdd9a-327f-43e5-9eaf-4601d45b1cb7}" ma:internalName="TaxCatchAll" ma:showField="CatchAllData" ma:web="55b3a6da-4345-4ff2-a6f8-a08a5e716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d8c26-984d-409c-a652-d2cb0a11a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5e92729-542e-4e10-932e-5d16f92a8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249E6E-7B32-498E-A908-432BC51F725B}">
  <ds:schemaRefs>
    <ds:schemaRef ds:uri="http://schemas.microsoft.com/office/2006/metadata/properties"/>
    <ds:schemaRef ds:uri="http://schemas.microsoft.com/office/infopath/2007/PartnerControls"/>
    <ds:schemaRef ds:uri="027d8c26-984d-409c-a652-d2cb0a11aeb4"/>
    <ds:schemaRef ds:uri="55b3a6da-4345-4ff2-a6f8-a08a5e716fed"/>
  </ds:schemaRefs>
</ds:datastoreItem>
</file>

<file path=customXml/itemProps2.xml><?xml version="1.0" encoding="utf-8"?>
<ds:datastoreItem xmlns:ds="http://schemas.openxmlformats.org/officeDocument/2006/customXml" ds:itemID="{C4D97F6E-05E4-4034-8DA8-9E02552DD1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516988-49C7-4039-B42F-918B99CD7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b3a6da-4345-4ff2-a6f8-a08a5e716fed"/>
    <ds:schemaRef ds:uri="027d8c26-984d-409c-a652-d2cb0a11a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verdana</vt:lpstr>
      <vt:lpstr>Benutzerdefiniertes Design</vt:lpstr>
      <vt:lpstr>Office</vt:lpstr>
      <vt:lpstr>1_Benutzerdefiniertes Design</vt:lpstr>
      <vt:lpstr>Follow up EMMC Brokerage Event HE WP 2026-27 | Cluster 4 &amp; 5     Project idea,    Competences offered or required</vt:lpstr>
      <vt:lpstr>Overview</vt:lpstr>
      <vt:lpstr>Project idea/objectives overview</vt:lpstr>
      <vt:lpstr>EMMC OM Competences offered</vt:lpstr>
      <vt:lpstr>Competences required for project</vt:lpstr>
      <vt:lpstr> Thank you!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E.D. Janotka</dc:creator>
  <cp:lastModifiedBy>Ernst-Dieter Janotka</cp:lastModifiedBy>
  <cp:revision>300</cp:revision>
  <cp:lastPrinted>2020-06-26T14:51:02Z</cp:lastPrinted>
  <dcterms:created xsi:type="dcterms:W3CDTF">2020-05-13T19:45:17Z</dcterms:created>
  <dcterms:modified xsi:type="dcterms:W3CDTF">2026-01-26T14:24:12Z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0x0101001EFF78DEE940D34083015CCFCE98FD50</vt:lpwstr>
  </property>
  <property fmtid="{D5CDD505-2E9C-101B-9397-08002B2CF9AE}" pid="3" name="MediaServiceImageTags">
    <vt:lpwstr/>
  </property>
</Properties>
</file>